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83" autoAdjust="0"/>
    <p:restoredTop sz="94660"/>
  </p:normalViewPr>
  <p:slideViewPr>
    <p:cSldViewPr snapToGrid="0">
      <p:cViewPr varScale="1">
        <p:scale>
          <a:sx n="93" d="100"/>
          <a:sy n="93" d="100"/>
        </p:scale>
        <p:origin x="10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29AA-5E7E-DF35-458F-F1AF259B9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C2882-89EA-99BD-F19F-05F521449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4480D-D5F4-DAFE-085D-33A5EE3D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1B224-5172-F28B-FA20-A41957CE8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15549-52AA-C353-587D-1AB51602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99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B2AF-C93D-B0D4-DDFC-4B8DC1C4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BD944B-D7CB-DAA0-332D-A86506552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432C6-7E48-1EC8-B305-0A663E6B8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D3C78-4B55-FF50-9376-209D14137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E0B66-25F3-834C-F4D5-76A4A405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099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0D4FE-2293-8CAD-0F72-2C2F51C8A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FA5C1-1CF5-63AF-D772-D16582FC8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9B9C5-9BFD-218B-AAC6-C87E0C16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E916B-8CC8-5A36-F26F-56CBBEC6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FE07B-75A4-433E-F651-E72FABB2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5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1083B-3D93-754E-1B81-7D65453F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096CA-AC3F-68AC-F6D0-9CFC16FD3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3D040-84D9-4631-DDDB-31ECEEB5B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A8C99-6584-F4F4-2D3E-96446C71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783DC-4A0F-6CD5-00DE-3B935FC88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25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DFB1-DB50-4F37-A598-84B23714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9DB0A-05CE-EF5B-F6BE-32BC75715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EF480-07F9-A893-4CBE-20C5DD11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92D65-0FB2-4925-70EC-5DA887DE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7DA98-C6FE-4C2A-B294-6D9D7E8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67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69B0-69F6-625D-E894-1535D99C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3F95-7793-975E-5D4C-4A6D210CC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ADB2B-D1F6-1420-22C3-7379B56ED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0AB9-6B8E-9146-062E-C24D35671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633D6-2CE6-5232-F394-7506BD3DB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F6FC6-C64D-AEDD-A180-B361568F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886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5C1F-B70B-A1E4-174B-CA512120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12C07-40DB-2972-FB14-41BFD3B44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7FC61-EBE8-20BB-9F50-DDE6F0276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B0E253-A703-9FF5-30D2-C60D83CD0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402D2-6147-8154-1A9D-0A08DF5D07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ADB6BA-D4F4-4619-6722-BFACF71A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DBFB49-1CC9-F07B-EA2D-7D1B63A0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C08750-BD79-96DE-776E-269B71A1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75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380F-A6DD-9F8D-CC6D-20C171F12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2BAA01-4408-E857-C50C-727AFCED7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47FE0-0F6E-1068-3D34-F82D33C5A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D07F6-4B75-29CE-6CC6-B6FC5B1B7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90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96AF1-1FDC-E554-E7C1-128A6D7F0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9DD8C-EA4E-F8E9-7E93-20F2D1BD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F241F-440B-F3C9-38F3-00B02D7E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36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2480-5095-5997-74EC-212BD368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6EB87-9AE8-2B00-ED58-6FD6587E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D1353-6AE8-F566-110C-E8BEDF360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29396-58B1-0ED7-B088-D8733451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7C00F-CE16-E042-2F45-D98AC710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2590C-9771-DDDD-19E4-57848AFE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516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A021-08EF-487C-D514-EDC9692D5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55449-1DE8-BDA3-0868-48827C1942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A2E64-A6E8-9568-F59E-0C16C55D3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7AAD5-D517-9A9F-2826-AE602102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8E606-8A1D-EA88-3F17-FD9E83C4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CA18A-10AE-A97B-382B-641DB522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59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FF226-4AEF-833F-6B59-21652DF05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6B770-6584-204D-432A-4007A075A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BAC77-7E04-39BD-43F1-7856BAB59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97579-9241-4EFF-AA5A-1F5D3DF281E8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5E42C-AAE3-4AE2-3352-3AFA35877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DB8B-7387-6EA8-C64D-079059368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E6DE6-0936-470A-9752-AE9C4D3D5F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93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D019-76B6-C650-6DBF-76E5141AE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JavaScript</a:t>
            </a:r>
            <a:endParaRPr lang="ko-KR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F3A18-4024-DBCC-D59C-E56353DFF7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555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C04DB9-AA65-3C32-9F68-892083967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40"/>
            <a:ext cx="10905066" cy="55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4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5A5B7F-7ED5-4203-5E6A-CCE551882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7" b="-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25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4FA6FF-3EA3-BFB5-8F49-82E459F9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25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460E0-3A9B-9664-757C-4778DBA30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0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2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304AAC-45B0-458A-1C37-C3FA8FCE2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2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BE00026-978D-6D5C-B6E1-C39340694CC6}"/>
              </a:ext>
            </a:extLst>
          </p:cNvPr>
          <p:cNvGrpSpPr/>
          <p:nvPr/>
        </p:nvGrpSpPr>
        <p:grpSpPr>
          <a:xfrm>
            <a:off x="456910" y="548640"/>
            <a:ext cx="11278180" cy="5591949"/>
            <a:chOff x="456910" y="548640"/>
            <a:chExt cx="11278180" cy="559194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D60206-1B26-CED4-5031-17F204E00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910" y="717410"/>
              <a:ext cx="11278180" cy="542317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AEAA4B-5D5F-FB06-4913-ABC9332DC3C3}"/>
                </a:ext>
              </a:extLst>
            </p:cNvPr>
            <p:cNvSpPr/>
            <p:nvPr/>
          </p:nvSpPr>
          <p:spPr>
            <a:xfrm>
              <a:off x="5522976" y="548640"/>
              <a:ext cx="1161288" cy="548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018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F410F3-FBE2-CBDF-2804-CEF651306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13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06E13-A337-92CF-DA21-13EFA10BD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0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8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787FAB7-1774-5AB8-122E-7AE22CBFEBBA}"/>
              </a:ext>
            </a:extLst>
          </p:cNvPr>
          <p:cNvGrpSpPr/>
          <p:nvPr/>
        </p:nvGrpSpPr>
        <p:grpSpPr>
          <a:xfrm>
            <a:off x="443625" y="213289"/>
            <a:ext cx="11304749" cy="6431421"/>
            <a:chOff x="805345" y="48149"/>
            <a:chExt cx="10141471" cy="6283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1C975A-6EDE-100A-77FF-475DAFCAE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345" y="48149"/>
              <a:ext cx="10141471" cy="615981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8C5E1B-D5C5-E89B-4992-F312110ABF80}"/>
                </a:ext>
              </a:extLst>
            </p:cNvPr>
            <p:cNvSpPr/>
            <p:nvPr/>
          </p:nvSpPr>
          <p:spPr>
            <a:xfrm>
              <a:off x="5665808" y="5955175"/>
              <a:ext cx="1655179" cy="3761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3712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EDAC1E-99BB-1B8E-C520-174F206F4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6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5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5297ED-4C8D-2ED4-D454-89EE8229A510}"/>
              </a:ext>
            </a:extLst>
          </p:cNvPr>
          <p:cNvGrpSpPr/>
          <p:nvPr/>
        </p:nvGrpSpPr>
        <p:grpSpPr>
          <a:xfrm>
            <a:off x="196850" y="173518"/>
            <a:ext cx="11798300" cy="6512763"/>
            <a:chOff x="196850" y="173518"/>
            <a:chExt cx="11798300" cy="65127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7E265B-6406-A3AD-9699-7B96EB354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76" b="1"/>
            <a:stretch/>
          </p:blipFill>
          <p:spPr>
            <a:xfrm>
              <a:off x="196850" y="173518"/>
              <a:ext cx="11798300" cy="6512763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76724F2-02AE-9F3A-3D02-4BA54711F99E}"/>
                </a:ext>
              </a:extLst>
            </p:cNvPr>
            <p:cNvSpPr/>
            <p:nvPr/>
          </p:nvSpPr>
          <p:spPr>
            <a:xfrm>
              <a:off x="7946136" y="5764378"/>
              <a:ext cx="347472" cy="20116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053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E4E9BA-1492-A34E-1449-5A60CD0EBD36}"/>
              </a:ext>
            </a:extLst>
          </p:cNvPr>
          <p:cNvGrpSpPr/>
          <p:nvPr/>
        </p:nvGrpSpPr>
        <p:grpSpPr>
          <a:xfrm>
            <a:off x="196850" y="173518"/>
            <a:ext cx="11798300" cy="6512763"/>
            <a:chOff x="196850" y="173518"/>
            <a:chExt cx="11798300" cy="65127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A6DF89-2C42-F671-9B9F-9B3BEBD31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53" b="1"/>
            <a:stretch/>
          </p:blipFill>
          <p:spPr>
            <a:xfrm>
              <a:off x="196850" y="173518"/>
              <a:ext cx="11798300" cy="651276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C64B2D-488E-9670-85A3-50CCAFCF657D}"/>
                </a:ext>
              </a:extLst>
            </p:cNvPr>
            <p:cNvSpPr/>
            <p:nvPr/>
          </p:nvSpPr>
          <p:spPr>
            <a:xfrm>
              <a:off x="6254496" y="3035808"/>
              <a:ext cx="409651" cy="2633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374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E86A74-2225-0DCA-F727-C82AB53DE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" b="-2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13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F4A97-56EA-4076-FD8D-3D76A0E9D3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8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03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CB5D02-FAB7-D747-7A68-06E4FAE10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3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BC051-F66E-39B4-39FA-ACB581AEE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58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7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838BB1-E22D-B348-7A53-AE94BD4A9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02734"/>
            <a:ext cx="10905066" cy="54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85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81A8C02A512A446B6A0ED96AE677411" ma:contentTypeVersion="12" ma:contentTypeDescription="새 문서를 만듭니다." ma:contentTypeScope="" ma:versionID="5930aae4407a3593ff70c2f3b1c1ed09">
  <xsd:schema xmlns:xsd="http://www.w3.org/2001/XMLSchema" xmlns:xs="http://www.w3.org/2001/XMLSchema" xmlns:p="http://schemas.microsoft.com/office/2006/metadata/properties" xmlns:ns2="77fc7e58-d2e3-492a-b077-41768c464a25" xmlns:ns3="86d9621c-43f4-43a1-a0da-e3f7a02ac156" targetNamespace="http://schemas.microsoft.com/office/2006/metadata/properties" ma:root="true" ma:fieldsID="2a5e7a5e18b0bbd7507c7e56ffd82598" ns2:_="" ns3:_="">
    <xsd:import namespace="77fc7e58-d2e3-492a-b077-41768c464a25"/>
    <xsd:import namespace="86d9621c-43f4-43a1-a0da-e3f7a02ac1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fc7e58-d2e3-492a-b077-41768c464a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이미지 태그" ma:readOnly="false" ma:fieldId="{5cf76f15-5ced-4ddc-b409-7134ff3c332f}" ma:taxonomyMulti="true" ma:sspId="910b48b5-2889-4574-bf8a-c2c9d76db01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d9621c-43f4-43a1-a0da-e3f7a02ac15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4e58f5c-d963-4deb-805e-69bfc8590626}" ma:internalName="TaxCatchAll" ma:showField="CatchAllData" ma:web="86d9621c-43f4-43a1-a0da-e3f7a02ac1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2C614C-5036-4A1C-98E4-214C1BC200A4}"/>
</file>

<file path=customXml/itemProps2.xml><?xml version="1.0" encoding="utf-8"?>
<ds:datastoreItem xmlns:ds="http://schemas.openxmlformats.org/officeDocument/2006/customXml" ds:itemID="{12019006-EA82-49F8-AD4A-F933632B9512}"/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</Words>
  <Application>Microsoft Office PowerPoint</Application>
  <PresentationFormat>Widescreen</PresentationFormat>
  <Paragraphs>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Theme</vt:lpstr>
      <vt:lpstr>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Yebong Lee</dc:creator>
  <cp:lastModifiedBy>Yebong Lee</cp:lastModifiedBy>
  <cp:revision>3</cp:revision>
  <cp:lastPrinted>2022-06-12T23:23:43Z</cp:lastPrinted>
  <dcterms:created xsi:type="dcterms:W3CDTF">2022-06-12T13:52:45Z</dcterms:created>
  <dcterms:modified xsi:type="dcterms:W3CDTF">2022-06-12T23:25:05Z</dcterms:modified>
</cp:coreProperties>
</file>